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61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4"/>
    <p:restoredTop sz="94694"/>
  </p:normalViewPr>
  <p:slideViewPr>
    <p:cSldViewPr snapToGrid="0">
      <p:cViewPr varScale="1">
        <p:scale>
          <a:sx n="107" d="100"/>
          <a:sy n="107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tiff"/><Relationship Id="rId4" Type="http://schemas.openxmlformats.org/officeDocument/2006/relationships/image" Target="../media/image2.jpe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65375EF-F7F7-5F49-9FCA-29CEC04127AC}"/>
              </a:ext>
            </a:extLst>
          </p:cNvPr>
          <p:cNvGrpSpPr>
            <a:grpSpLocks noChangeAspect="1"/>
          </p:cNvGrpSpPr>
          <p:nvPr/>
        </p:nvGrpSpPr>
        <p:grpSpPr>
          <a:xfrm>
            <a:off x="726317" y="0"/>
            <a:ext cx="10786991" cy="7199313"/>
            <a:chOff x="1011220" y="35380"/>
            <a:chExt cx="10169562" cy="67872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D5ABB0-B638-4644-A085-29CE24246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4000"/>
                      </a14:imgEffect>
                    </a14:imgLayer>
                  </a14:imgProps>
                </a:ext>
              </a:extLst>
            </a:blip>
            <a:srcRect l="54889" t="329" r="14958"/>
            <a:stretch/>
          </p:blipFill>
          <p:spPr>
            <a:xfrm>
              <a:off x="4709645" y="35380"/>
              <a:ext cx="3048726" cy="3170689"/>
            </a:xfrm>
            <a:prstGeom prst="rect">
              <a:avLst/>
            </a:prstGeom>
          </p:spPr>
        </p:pic>
        <p:pic>
          <p:nvPicPr>
            <p:cNvPr id="5" name="Picture 2" descr="C:\Users\Administrator\Desktop\Ring\IMG_0167.JPG">
              <a:extLst>
                <a:ext uri="{FF2B5EF4-FFF2-40B4-BE49-F238E27FC236}">
                  <a16:creationId xmlns:a16="http://schemas.microsoft.com/office/drawing/2014/main" id="{BBE5D277-0438-A74B-818C-66940F6D8F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22042" t="6522" r="29355" b="17657"/>
            <a:stretch/>
          </p:blipFill>
          <p:spPr bwMode="auto">
            <a:xfrm>
              <a:off x="1011220" y="3651930"/>
              <a:ext cx="3048726" cy="3170689"/>
            </a:xfrm>
            <a:prstGeom prst="rect">
              <a:avLst/>
            </a:prstGeom>
            <a:noFill/>
          </p:spPr>
        </p:pic>
        <p:pic>
          <p:nvPicPr>
            <p:cNvPr id="6" name="Picture 88">
              <a:extLst>
                <a:ext uri="{FF2B5EF4-FFF2-40B4-BE49-F238E27FC236}">
                  <a16:creationId xmlns:a16="http://schemas.microsoft.com/office/drawing/2014/main" id="{BD75F68E-2AF7-F54C-930D-D6CD0890A4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12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7" r="22801" b="9270"/>
            <a:stretch/>
          </p:blipFill>
          <p:spPr bwMode="auto">
            <a:xfrm>
              <a:off x="4709645" y="3651930"/>
              <a:ext cx="3048726" cy="3170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 descr="A picture containing indoor, floor&#10;&#10;Description automatically generated">
              <a:extLst>
                <a:ext uri="{FF2B5EF4-FFF2-40B4-BE49-F238E27FC236}">
                  <a16:creationId xmlns:a16="http://schemas.microsoft.com/office/drawing/2014/main" id="{612B7EE4-36DB-F84D-A270-91A632AB0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5000"/>
                      </a14:imgEffect>
                    </a14:imgLayer>
                  </a14:imgProps>
                </a:ext>
              </a:extLst>
            </a:blip>
            <a:srcRect l="25905" t="11600" r="30593" b="20537"/>
            <a:stretch/>
          </p:blipFill>
          <p:spPr>
            <a:xfrm>
              <a:off x="1011220" y="35380"/>
              <a:ext cx="3048726" cy="3170689"/>
            </a:xfrm>
            <a:prstGeom prst="rect">
              <a:avLst/>
            </a:prstGeom>
          </p:spPr>
        </p:pic>
        <p:pic>
          <p:nvPicPr>
            <p:cNvPr id="8" name="Picture 7" descr="A picture containing object, photo, large, sitting&#10;&#10;Description automatically generated">
              <a:extLst>
                <a:ext uri="{FF2B5EF4-FFF2-40B4-BE49-F238E27FC236}">
                  <a16:creationId xmlns:a16="http://schemas.microsoft.com/office/drawing/2014/main" id="{9B67220B-0E68-374B-80ED-4BC543AF1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66610" y="35380"/>
              <a:ext cx="2607644" cy="31706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E3D4CB-DAF1-EA4E-8BFB-DA292129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60082" y="3651930"/>
              <a:ext cx="2820700" cy="317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554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31FFA-AACF-5046-8B07-2DFA511BA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3" t="418" r="5490" b="67431"/>
          <a:stretch/>
        </p:blipFill>
        <p:spPr>
          <a:xfrm>
            <a:off x="217010" y="-344"/>
            <a:ext cx="3744823" cy="347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894B4-7964-5F4A-8CB1-97D1AEEB6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rcRect l="54889" t="329" r="14958"/>
          <a:stretch/>
        </p:blipFill>
        <p:spPr>
          <a:xfrm>
            <a:off x="4463087" y="-195"/>
            <a:ext cx="3340084" cy="3473703"/>
          </a:xfrm>
          <a:prstGeom prst="rect">
            <a:avLst/>
          </a:prstGeom>
        </p:spPr>
      </p:pic>
      <p:pic>
        <p:nvPicPr>
          <p:cNvPr id="7" name="Picture 2" descr="C:\Users\Administrator\Desktop\Ring\IMG_0167.JPG">
            <a:extLst>
              <a:ext uri="{FF2B5EF4-FFF2-40B4-BE49-F238E27FC236}">
                <a16:creationId xmlns:a16="http://schemas.microsoft.com/office/drawing/2014/main" id="{11A8F12E-EC3D-E141-A0B2-82E703124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21112" t="7100" r="30096" b="16789"/>
          <a:stretch/>
        </p:blipFill>
        <p:spPr bwMode="auto">
          <a:xfrm>
            <a:off x="4463086" y="3725953"/>
            <a:ext cx="3340086" cy="3473703"/>
          </a:xfrm>
          <a:prstGeom prst="rect">
            <a:avLst/>
          </a:prstGeom>
          <a:noFill/>
        </p:spPr>
      </p:pic>
      <p:pic>
        <p:nvPicPr>
          <p:cNvPr id="6" name="Picture 88">
            <a:extLst>
              <a:ext uri="{FF2B5EF4-FFF2-40B4-BE49-F238E27FC236}">
                <a16:creationId xmlns:a16="http://schemas.microsoft.com/office/drawing/2014/main" id="{11D215CD-2DA5-3A4F-A63B-70A212289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r="19049" b="9270"/>
          <a:stretch/>
        </p:blipFill>
        <p:spPr bwMode="auto">
          <a:xfrm>
            <a:off x="8305200" y="-195"/>
            <a:ext cx="3744823" cy="347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A picture containing grass, outdoor, field, white&#10;&#10;Description automatically generated">
            <a:extLst>
              <a:ext uri="{FF2B5EF4-FFF2-40B4-BE49-F238E27FC236}">
                <a16:creationId xmlns:a16="http://schemas.microsoft.com/office/drawing/2014/main" id="{547405A8-DC7E-C94C-BF2F-8D9898F1E7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t="7992" r="1632" b="4970"/>
          <a:stretch/>
        </p:blipFill>
        <p:spPr>
          <a:xfrm>
            <a:off x="8305200" y="3725953"/>
            <a:ext cx="3744823" cy="3473703"/>
          </a:xfrm>
          <a:prstGeom prst="rect">
            <a:avLst/>
          </a:prstGeom>
        </p:spPr>
      </p:pic>
      <p:pic>
        <p:nvPicPr>
          <p:cNvPr id="12" name="Picture 11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AD84E386-1343-5B46-99E3-065CAE7F8B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32" t="11721" r="29148" b="20749"/>
          <a:stretch/>
        </p:blipFill>
        <p:spPr>
          <a:xfrm>
            <a:off x="192305" y="3725953"/>
            <a:ext cx="3774674" cy="34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57</cp:revision>
  <dcterms:created xsi:type="dcterms:W3CDTF">2017-08-04T08:27:17Z</dcterms:created>
  <dcterms:modified xsi:type="dcterms:W3CDTF">2021-04-12T15:50:23Z</dcterms:modified>
</cp:coreProperties>
</file>